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49" r:id="rId3"/>
    <p:sldId id="258" r:id="rId4"/>
    <p:sldId id="351" r:id="rId5"/>
    <p:sldId id="350" r:id="rId6"/>
    <p:sldId id="352" r:id="rId7"/>
  </p:sldIdLst>
  <p:sldSz cx="12192000" cy="6858000"/>
  <p:notesSz cx="6858000" cy="9144000"/>
  <p:embeddedFontLst>
    <p:embeddedFont>
      <p:font typeface="Academy Sans Office" panose="020B0503030000000000" pitchFamily="34" charset="0"/>
      <p:regular r:id="rId10"/>
      <p:bold r:id="rId11"/>
      <p:italic r:id="rId12"/>
      <p:boldItalic r:id="rId13"/>
    </p:embeddedFont>
    <p:embeddedFont>
      <p:font typeface="Academy Sans Office Extrabold" panose="020B0903030000000000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BFB6F8C-24D3-4B38-A326-3A76716F3723}">
          <p14:sldIdLst>
            <p14:sldId id="256"/>
            <p14:sldId id="349"/>
            <p14:sldId id="258"/>
            <p14:sldId id="351"/>
            <p14:sldId id="350"/>
            <p14:sldId id="352"/>
          </p14:sldIdLst>
        </p14:section>
        <p14:section name="Designede Copy/Paste slides" id="{5093C689-80F6-43DA-A90C-ECCE94E540B8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879" userDrawn="1">
          <p15:clr>
            <a:srgbClr val="000000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5C3"/>
    <a:srgbClr val="1C6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3792" autoAdjust="0"/>
  </p:normalViewPr>
  <p:slideViewPr>
    <p:cSldViewPr snapToGrid="0" showGuides="1">
      <p:cViewPr>
        <p:scale>
          <a:sx n="125" d="100"/>
          <a:sy n="125" d="100"/>
        </p:scale>
        <p:origin x="1584" y="858"/>
      </p:cViewPr>
      <p:guideLst>
        <p:guide orient="horz" pos="8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20/02/2026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8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5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9C03-6AF7-EDE0-3214-9E6B9F08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BB381-C682-29C1-EA4F-AF0A16BFB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3E2D7-27E3-C979-A2E2-458F81457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86B4-8FF5-AFCA-B9F7-B2A4C1E27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4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3196-515C-72D1-31AD-EE08511C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C03AD-B91E-D9EC-5DF1-22D7B0046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CCA4A-83EC-9620-2D25-27808CABF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BB2E-A0DD-2A1A-6D1B-012F32043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9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49C7-7023-8B22-93CD-98905DD0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7ACA1-2006-9DAD-BC11-FF927B1F8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C7B8A-CB0A-99BD-418F-DB26ED02B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5CD63-6EB4-88FE-BD03-F1B19DF8E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8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C4A07BFB-B7C8-43EB-ADFE-817CCD0F474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060707"/>
            <a:ext cx="7286626" cy="1399670"/>
          </a:xfr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3701667"/>
            <a:ext cx="5373689" cy="79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868AF397-8B8F-4478-A2C4-7EAA862E1B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5150" y="309600"/>
            <a:ext cx="1552574" cy="136113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 b="1"/>
            </a:lvl1pPr>
            <a:lvl2pPr>
              <a:lnSpc>
                <a:spcPct val="92000"/>
              </a:lnSpc>
              <a:buFont typeface="Arial" panose="020B0604020202020204" pitchFamily="34" charset="0"/>
              <a:buChar char="•"/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8AA7718-5006-4A2C-94A8-A8D985B00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50" y="434065"/>
            <a:ext cx="1550988" cy="213635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/>
            </a:lvl1pPr>
            <a:lvl2pPr>
              <a:lnSpc>
                <a:spcPct val="92000"/>
              </a:lnSpc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16CC22-C22E-4867-9FF4-78C37293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6500" y="310722"/>
            <a:ext cx="1552574" cy="336977"/>
          </a:xfrm>
        </p:spPr>
        <p:txBody>
          <a:bodyPr anchor="t" anchorCtr="0"/>
          <a:lstStyle>
            <a:lvl1pPr algn="r">
              <a:lnSpc>
                <a:spcPct val="92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1CB61267-50B4-4E13-BA1D-D363D134A044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600ECE-4620-45C3-9063-43E125A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sz="1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5D2621-55A0-4EA5-882C-17143BFA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AD5285-EA74-40B9-8641-7F46F897B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7709"/>
            <a:ext cx="1722684" cy="515195"/>
          </a:xfrm>
          <a:prstGeom prst="rect">
            <a:avLst/>
          </a:prstGeom>
        </p:spPr>
      </p:pic>
      <p:pic>
        <p:nvPicPr>
          <p:cNvPr id="21" name="Pil">
            <a:extLst>
              <a:ext uri="{FF2B5EF4-FFF2-40B4-BE49-F238E27FC236}">
                <a16:creationId xmlns:a16="http://schemas.microsoft.com/office/drawing/2014/main" id="{6AB39D10-36B8-46FB-948D-350B24205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3403890"/>
            <a:ext cx="3462337" cy="28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112963"/>
            <a:ext cx="4418014" cy="39878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18125" y="647700"/>
            <a:ext cx="6330949" cy="545306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F450-1BAA-40DE-AAB5-F4B8228C8E14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7B8-F2AD-486E-B528-830A7D22B19E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07BA-EFA4-4CF5-ADEF-391863F7515D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196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FFFF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641" y="2112964"/>
            <a:ext cx="3097848" cy="3757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6588-2056-403F-B418-474D1C705134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054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FFF22B-060E-4150-8A46-BDB48F70E8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45150" y="605392"/>
            <a:ext cx="3103924" cy="30787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5149" y="1063487"/>
            <a:ext cx="3102339" cy="2664000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05149" y="3897630"/>
            <a:ext cx="2382339" cy="1972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7D84-7164-421E-B662-985E91609F7A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493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  <p15:guide id="2" pos="5383" userDrawn="1">
          <p15:clr>
            <a:srgbClr val="000000"/>
          </p15:clr>
        </p15:guide>
        <p15:guide id="3" pos="5610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4418013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125" y="647700"/>
            <a:ext cx="6329363" cy="5222875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312-991E-4448-887C-6CAE621EAD40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93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E69E9E8C-33DE-453F-82A8-8DC85A483228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DE3B72D-94B1-4434-AF53-F7A802696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6624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2112962"/>
            <a:ext cx="3462339" cy="375761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61070" y="2112962"/>
            <a:ext cx="3088004" cy="3757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A24-8CF8-4AB9-9C9B-81A77A21D866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2112963"/>
            <a:ext cx="3462339" cy="3757612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13106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0" y="0"/>
            <a:ext cx="3046413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86735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E6B4-C07A-47DC-A7C8-8BCE369BE05B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647700"/>
            <a:ext cx="3462339" cy="5453063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Krone hvid">
            <a:extLst>
              <a:ext uri="{FF2B5EF4-FFF2-40B4-BE49-F238E27FC236}">
                <a16:creationId xmlns:a16="http://schemas.microsoft.com/office/drawing/2014/main" id="{E7B116D7-53C3-4528-B76A-BA1CAC06B8F5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23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t billede,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0" b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82BAC4-4366-40DB-ACFD-BA42CFC21F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1" y="3826565"/>
            <a:ext cx="5373688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/>
            </a:lvl6pPr>
            <a:lvl7pPr marL="216000" indent="-216000">
              <a:spcAft>
                <a:spcPts val="0"/>
              </a:spcAft>
              <a:defRPr sz="1500"/>
            </a:lvl7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1B7E39-641D-451C-9B3D-93C5988D36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3826565"/>
            <a:ext cx="5373687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marL="288000"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 i="0"/>
            </a:lvl6pPr>
            <a:lvl7pPr marL="216000" indent="-216000">
              <a:spcAft>
                <a:spcPts val="0"/>
              </a:spcAft>
              <a:defRPr sz="1500" i="0"/>
            </a:lvl7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Krone special">
            <a:extLst>
              <a:ext uri="{FF2B5EF4-FFF2-40B4-BE49-F238E27FC236}">
                <a16:creationId xmlns:a16="http://schemas.microsoft.com/office/drawing/2014/main" id="{D6EF1F38-FD9E-4C4D-8A3E-A7C6354F030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763AB7-66AC-4B5E-AA9F-6987C9D843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1F084B-DAEB-4EA0-A0DB-1F330D2E5F17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DADAD9-F93B-40D2-AC56-4870777E2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7ECE09-1CBE-4D8F-82C9-09DAF858B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5318125" y="0"/>
            <a:ext cx="687387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CEB-3630-4DC2-8750-5F150F486CE1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347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CED8C3D0-EB9A-4DFE-AA85-2E3275FD1B70}"/>
              </a:ext>
            </a:extLst>
          </p:cNvPr>
          <p:cNvSpPr/>
          <p:nvPr userDrawn="1"/>
        </p:nvSpPr>
        <p:spPr>
          <a:xfrm>
            <a:off x="7826374" y="0"/>
            <a:ext cx="43668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1" cy="5453064"/>
          </a:xfrm>
          <a:solidFill>
            <a:schemeClr val="bg1"/>
          </a:solidFill>
        </p:spPr>
        <p:txBody>
          <a:bodyPr lIns="0" tIns="90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96D8DDAB-2EE4-4DAB-BC89-E2BB2B06AADF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398896-A5B3-4660-A7BF-B0F67E674C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1" y="0"/>
            <a:ext cx="12192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DD2-88F6-499A-91C6-7808FE298FEC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49A14D37-9A2C-4C48-A08F-8C5767540FD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55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571" userDrawn="1">
          <p15:clr>
            <a:srgbClr val="FFFF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33B26454-8042-44DE-AB6F-53D0C70F1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4" y="2112963"/>
            <a:ext cx="2741615" cy="792000"/>
          </a:xfrm>
        </p:spPr>
        <p:txBody>
          <a:bodyPr/>
          <a:lstStyle>
            <a:lvl1pPr>
              <a:lnSpc>
                <a:spcPct val="89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Overskrift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8525" y="3121955"/>
            <a:ext cx="2743200" cy="2547008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118757"/>
            <a:ext cx="2744447" cy="2550207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118758"/>
            <a:ext cx="2743200" cy="2550205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FB518A3-C1D3-4D8C-B70E-8ABA1EA243E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98524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F40012BC-F9D8-4B5E-B49F-9FA5268A73F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22813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5" name="Pladsholder til tekst 16">
            <a:extLst>
              <a:ext uri="{FF2B5EF4-FFF2-40B4-BE49-F238E27FC236}">
                <a16:creationId xmlns:a16="http://schemas.microsoft.com/office/drawing/2014/main" id="{15920C2A-1E00-46BE-83D1-5A3990716CA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548688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id="{C6D0269D-9DCF-487F-AF1D-5D7D20FC95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4060" y="2112961"/>
            <a:ext cx="2743200" cy="792000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 dirty="0"/>
              <a:t>Overskrift i maks. 2 linjer</a:t>
            </a:r>
          </a:p>
        </p:txBody>
      </p:sp>
      <p:sp>
        <p:nvSpPr>
          <p:cNvPr id="20" name="Pladsholder til tekst 22">
            <a:extLst>
              <a:ext uri="{FF2B5EF4-FFF2-40B4-BE49-F238E27FC236}">
                <a16:creationId xmlns:a16="http://schemas.microsoft.com/office/drawing/2014/main" id="{704D1AAE-43E5-42AA-9CFD-68CF9CC41D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9595" y="2112963"/>
            <a:ext cx="2743200" cy="791998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 dirty="0"/>
              <a:t>Overskrift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E63-08D3-450C-9AC0-643E1851B8A0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17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66" userDrawn="1">
          <p15:clr>
            <a:srgbClr val="FFFFFF"/>
          </p15:clr>
        </p15:guide>
        <p15:guide id="3" pos="2975" userDrawn="1">
          <p15:clr>
            <a:srgbClr val="FFFFFF"/>
          </p15:clr>
        </p15:guide>
        <p15:guide id="4" pos="5385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1966" userDrawn="1">
          <p15:clr>
            <a:srgbClr val="FFFF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3121025"/>
            <a:ext cx="2506664" cy="25479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6776" y="3121025"/>
            <a:ext cx="2506662" cy="254793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1" y="3121024"/>
            <a:ext cx="2506662" cy="2547937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Pladsholder til indhold 11">
            <a:extLst>
              <a:ext uri="{FF2B5EF4-FFF2-40B4-BE49-F238E27FC236}">
                <a16:creationId xmlns:a16="http://schemas.microsoft.com/office/drawing/2014/main" id="{243B68EF-7120-4D73-9961-2F7D694819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0824" y="3121025"/>
            <a:ext cx="2506663" cy="2547938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364A98-85CB-46A6-A7C7-9C5A36370D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9750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C89A47CC-52A2-4B66-A204-6043FEA8F3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06049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07A12B9-C1FC-445E-AABB-75E700FD65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2348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7EE8122F-F9AD-4BC0-AA6B-CF18B9FB76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38647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AB4-0C7F-4AE1-96C4-A7CA34702DFD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81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FFFFFF"/>
          </p15:clr>
        </p15:guide>
        <p15:guide id="3" orient="horz" pos="1966" userDrawn="1">
          <p15:clr>
            <a:srgbClr val="FFFFFF"/>
          </p15:clr>
        </p15:guide>
        <p15:guide id="4" orient="horz" pos="3571" userDrawn="1">
          <p15:clr>
            <a:srgbClr val="FFFF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B4943F2-0D46-4451-9D28-92A536319AB7}"/>
              </a:ext>
            </a:extLst>
          </p:cNvPr>
          <p:cNvSpPr/>
          <p:nvPr userDrawn="1"/>
        </p:nvSpPr>
        <p:spPr>
          <a:xfrm>
            <a:off x="539750" y="2158999"/>
            <a:ext cx="3462338" cy="385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B9C34EF-435D-4065-89B3-BCA044FCB9F6}"/>
              </a:ext>
            </a:extLst>
          </p:cNvPr>
          <p:cNvSpPr/>
          <p:nvPr userDrawn="1"/>
        </p:nvSpPr>
        <p:spPr>
          <a:xfrm>
            <a:off x="4360863" y="2159000"/>
            <a:ext cx="3462338" cy="385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FB9B949-96C4-4489-91F6-85F45CC1AF25}"/>
              </a:ext>
            </a:extLst>
          </p:cNvPr>
          <p:cNvSpPr/>
          <p:nvPr userDrawn="1"/>
        </p:nvSpPr>
        <p:spPr>
          <a:xfrm>
            <a:off x="8190026" y="2159000"/>
            <a:ext cx="3462338" cy="3852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380B2-D647-40EF-8331-1F25A5E040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3428999"/>
            <a:ext cx="2743200" cy="2239963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DF4A5A-5B84-4AEC-BD64-62279002BB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426188"/>
            <a:ext cx="2744447" cy="2242776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indhold 4">
            <a:extLst>
              <a:ext uri="{FF2B5EF4-FFF2-40B4-BE49-F238E27FC236}">
                <a16:creationId xmlns:a16="http://schemas.microsoft.com/office/drawing/2014/main" id="{25D44ED4-7C0E-4B6F-8AF4-D786A472BC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426188"/>
            <a:ext cx="2743200" cy="2242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C8F15699-FF91-455F-8A6A-B6938167BF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7799" y="2447644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97D93B98-BCD1-45B7-A701-2F1D4354C3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2813" y="2447547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DFAE72F7-36C5-4614-A06D-EDF80948E5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48869" y="2447547"/>
            <a:ext cx="720726" cy="720725"/>
          </a:xfrm>
          <a:prstGeom prst="ellipse">
            <a:avLst/>
          </a:prstGeom>
          <a:solidFill>
            <a:schemeClr val="bg1"/>
          </a:solidFill>
        </p:spPr>
        <p:txBody>
          <a:bodyPr wrap="none" lIns="79200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687C-70A9-4A85-B3C3-854BA59512A7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296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000000"/>
          </p15:clr>
        </p15:guide>
        <p15:guide id="3" orient="horz" pos="3787" userDrawn="1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7826374" y="0"/>
            <a:ext cx="43656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EA2BF9-3B60-4168-B648-CFBC81FD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5373689" cy="1152000"/>
          </a:xfrm>
        </p:spPr>
        <p:txBody>
          <a:bodyPr/>
          <a:lstStyle/>
          <a:p>
            <a:r>
              <a:rPr lang="da-DK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1" y="2112962"/>
            <a:ext cx="5373438" cy="3757615"/>
          </a:xfrm>
        </p:spPr>
        <p:txBody>
          <a:bodyPr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→"/>
              <a:defRPr sz="1800" b="1">
                <a:solidFill>
                  <a:srgbClr val="1C69B9"/>
                </a:solidFill>
              </a:defRPr>
            </a:lvl1pPr>
            <a:lvl2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>
                <a:solidFill>
                  <a:srgbClr val="1C69B9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800" b="1">
                <a:solidFill>
                  <a:srgbClr val="1C69B9"/>
                </a:solidFill>
              </a:defRPr>
            </a:lvl3pPr>
            <a:lvl4pPr marL="216000" indent="-216000">
              <a:spcAft>
                <a:spcPts val="850"/>
              </a:spcAft>
              <a:buFont typeface="Academy Sans Office" panose="020B0503030000000000" pitchFamily="34" charset="0"/>
              <a:buChar char="→"/>
              <a:defRPr sz="1500" b="1">
                <a:solidFill>
                  <a:srgbClr val="1C69B9"/>
                </a:solidFill>
              </a:defRPr>
            </a:lvl4pPr>
            <a:lvl5pPr marL="216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5pPr>
            <a:lvl6pPr marL="432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>
                <a:solidFill>
                  <a:srgbClr val="1C69B9"/>
                </a:solidFill>
              </a:defRPr>
            </a:lvl6pPr>
            <a:lvl7pPr marL="648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2" cy="54530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DAF0-B4E2-4575-84CD-84D96CABCDE3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124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2"/>
            <a:ext cx="7286625" cy="37544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7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39B0-1566-4EEE-B97D-699ED3468A92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341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96" userDrawn="1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5063" y="3131819"/>
            <a:ext cx="5138737" cy="2537144"/>
          </a:xfrm>
        </p:spPr>
        <p:txBody>
          <a:bodyPr/>
          <a:lstStyle>
            <a:lvl1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1pPr>
            <a:lvl2pPr marL="576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2pPr>
            <a:lvl3pPr marL="864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3pPr>
            <a:lvl4pPr>
              <a:lnSpc>
                <a:spcPct val="94000"/>
              </a:lnSpc>
              <a:defRPr sz="2200">
                <a:solidFill>
                  <a:srgbClr val="1C69B9"/>
                </a:solidFill>
              </a:defRPr>
            </a:lvl4pPr>
            <a:lvl5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5pPr>
            <a:lvl6pPr>
              <a:defRPr>
                <a:solidFill>
                  <a:srgbClr val="1C69B9"/>
                </a:solidFill>
              </a:defRPr>
            </a:lvl6pPr>
            <a:lvl7pPr>
              <a:defRPr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F274-228F-4321-8328-22D42A4BA68A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4">
            <a:extLst>
              <a:ext uri="{FF2B5EF4-FFF2-40B4-BE49-F238E27FC236}">
                <a16:creationId xmlns:a16="http://schemas.microsoft.com/office/drawing/2014/main" id="{CF37EA12-D51B-4EB6-8147-4020459FAEC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135063" y="2160000"/>
            <a:ext cx="720000" cy="7200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864000" rIns="0" anchor="ctr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1"/>
              <a:t>Indsæt 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træk i hvidt rundt hjørne</a:t>
            </a:r>
          </a:p>
        </p:txBody>
      </p:sp>
    </p:spTree>
    <p:extLst>
      <p:ext uri="{BB962C8B-B14F-4D97-AF65-F5344CB8AC3E}">
        <p14:creationId xmlns:p14="http://schemas.microsoft.com/office/powerpoint/2010/main" val="273216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6773" y="3311524"/>
            <a:ext cx="7700715" cy="1152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8200">
                <a:solidFill>
                  <a:srgbClr val="1C69B9"/>
                </a:solidFill>
              </a:defRPr>
            </a:lvl1pPr>
          </a:lstStyle>
          <a:p>
            <a:r>
              <a:rPr lang="da-DK" noProof="0" dirty="0"/>
              <a:t>Tilføj kort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46772" y="4562393"/>
            <a:ext cx="7700715" cy="1106570"/>
          </a:xfrm>
        </p:spPr>
        <p:txBody>
          <a:bodyPr/>
          <a:lstStyle>
            <a:lvl1pPr algn="ctr">
              <a:defRPr>
                <a:solidFill>
                  <a:srgbClr val="1C69B9"/>
                </a:solidFill>
              </a:defRPr>
            </a:lvl1pPr>
            <a:lvl2pPr algn="ctr">
              <a:defRPr>
                <a:solidFill>
                  <a:srgbClr val="1C69B9"/>
                </a:solidFill>
              </a:defRPr>
            </a:lvl2pPr>
            <a:lvl3pPr algn="ctr">
              <a:defRPr>
                <a:solidFill>
                  <a:srgbClr val="1C69B9"/>
                </a:solidFill>
              </a:defRPr>
            </a:lvl3pPr>
            <a:lvl4pPr algn="ctr">
              <a:defRPr>
                <a:solidFill>
                  <a:srgbClr val="1C69B9"/>
                </a:solidFill>
              </a:defRPr>
            </a:lvl4pPr>
            <a:lvl5pPr algn="ctr">
              <a:defRPr>
                <a:solidFill>
                  <a:srgbClr val="1C69B9"/>
                </a:solidFill>
              </a:defRPr>
            </a:lvl5pPr>
            <a:lvl6pPr algn="ctr">
              <a:defRPr>
                <a:solidFill>
                  <a:srgbClr val="1C69B9"/>
                </a:solidFill>
              </a:defRPr>
            </a:lvl6pPr>
            <a:lvl7pPr algn="ctr">
              <a:defRPr>
                <a:solidFill>
                  <a:srgbClr val="1C69B9"/>
                </a:solidFill>
              </a:defRPr>
            </a:lvl7pPr>
            <a:lvl8pPr algn="ctr">
              <a:defRPr>
                <a:solidFill>
                  <a:srgbClr val="1C69B9"/>
                </a:solidFill>
              </a:defRPr>
            </a:lvl8pPr>
            <a:lvl9pPr algn="ctr"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noProof="0" dirty="0"/>
              <a:t>Klik for at tilføje tekst i maks. 4 linjer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Pladsholder til indhold 4">
            <a:extLst>
              <a:ext uri="{FF2B5EF4-FFF2-40B4-BE49-F238E27FC236}">
                <a16:creationId xmlns:a16="http://schemas.microsoft.com/office/drawing/2014/main" id="{446EBB60-0DAB-4D66-8010-C0490E1D91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46525" y="1651495"/>
            <a:ext cx="7700963" cy="1656000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Indsæt ikon, centrer ikonet over teksten</a:t>
            </a:r>
          </a:p>
          <a:p>
            <a:pPr lvl="1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8E4F-F4CB-4D33-B553-0AFF7FFC7305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FF89D769-5408-40A8-8981-DA60F77CAEA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670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655C-21CB-4688-AFBD-B8BFCD634FDE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D5732B90-1476-404D-B98E-F70308300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088" y="990000"/>
            <a:ext cx="7645400" cy="4678963"/>
          </a:xfrm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CCE408CF-1EC2-46BA-9D67-8ACEAB21C1B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736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E287FA24-E040-4A9D-A4E6-62335D7D0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2957106"/>
            <a:ext cx="2743200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93031AC3-2EAE-46BD-A10C-B5015B0810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645" y="4192588"/>
            <a:ext cx="2743200" cy="1476691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1"/>
            <a:endParaRPr lang="da-DK" dirty="0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21813ED8-F718-4315-9FD2-BF3AACFE0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2813" y="2957106"/>
            <a:ext cx="2742836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5D5E68CA-3158-46D7-8264-75AA9DDB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449" y="4192588"/>
            <a:ext cx="2743200" cy="1476375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B0CFBF4D-C953-4BBC-9F51-5D28B6C78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5149" y="2957106"/>
            <a:ext cx="2742835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24EB4C83-94E8-4B8E-8FEE-E9ACA3AD0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50" y="4192588"/>
            <a:ext cx="2743200" cy="147669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67D403F8-0879-4DEE-B333-E35E067991CD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0" name="Krone">
            <a:extLst>
              <a:ext uri="{FF2B5EF4-FFF2-40B4-BE49-F238E27FC236}">
                <a16:creationId xmlns:a16="http://schemas.microsoft.com/office/drawing/2014/main" id="{5925B3B4-1F42-409E-A9F1-48A287005DAF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416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3571" userDrawn="1">
          <p15:clr>
            <a:srgbClr val="FFFFFF"/>
          </p15:clr>
        </p15:guide>
        <p15:guide id="4" orient="horz" pos="2641" userDrawn="1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6444000" tIns="0" anchor="ctr" anchorCtr="0"/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7310B2B-3E72-48FC-9F00-8C7B6B5A672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Krone special">
            <a:extLst>
              <a:ext uri="{FF2B5EF4-FFF2-40B4-BE49-F238E27FC236}">
                <a16:creationId xmlns:a16="http://schemas.microsoft.com/office/drawing/2014/main" id="{1FA0A1A6-1AAE-4C60-BE1C-B1FF71DB61B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35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BECD475-746A-4615-A9BB-F92B265E20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888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pladsholder til højre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0023D3D1-32FD-40B8-A1D2-E7702A6479F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2812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pladsholder til højre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12" y="4192587"/>
            <a:ext cx="2743200" cy="1472132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</p:txBody>
      </p:sp>
      <p:sp>
        <p:nvSpPr>
          <p:cNvPr id="23" name="Pladsholder til indhold 22">
            <a:extLst>
              <a:ext uri="{FF2B5EF4-FFF2-40B4-BE49-F238E27FC236}">
                <a16:creationId xmlns:a16="http://schemas.microsoft.com/office/drawing/2014/main" id="{A831BAD8-253D-41CD-8149-F6209FD8FF6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26736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ikon til venstre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736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87C99E93-B1D4-4065-AF93-3DB68934B7CE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412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2641" userDrawn="1">
          <p15:clr>
            <a:srgbClr val="FFFFFF"/>
          </p15:clr>
        </p15:guide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449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09951"/>
            <a:ext cx="2506664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  <a:p>
            <a:pPr lvl="0"/>
            <a:endParaRPr lang="da-DK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75" y="4609019"/>
            <a:ext cx="2506663" cy="105173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1058" y="4609951"/>
            <a:ext cx="2499405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3E9A3A8C-3942-4822-BDFD-5ABAD470BB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8082" y="4609019"/>
            <a:ext cx="2499406" cy="1055700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63804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727736" y="2447925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591668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55600" y="2446703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indsat ikon til venstre. Er ikonet beskåret? Vælg Grafikformat/ Beskær/Tilpas. Hold Shift + Ctrl, træk i hvidt rundt hjørne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F4C807AF-9CC6-4935-ABF9-8C5FD6381CF3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997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721" userDrawn="1">
          <p15:clr>
            <a:srgbClr val="5ACBF0"/>
          </p15:clr>
        </p15:guide>
        <p15:guide id="7" orient="horz" pos="2904" userDrawn="1">
          <p15:clr>
            <a:srgbClr val="FFFF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183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046413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68001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48482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8" name="Pladsholder til billede 41">
            <a:extLst>
              <a:ext uri="{FF2B5EF4-FFF2-40B4-BE49-F238E27FC236}">
                <a16:creationId xmlns:a16="http://schemas.microsoft.com/office/drawing/2014/main" id="{7C83E6E8-39AC-414D-AF17-376CFA6E835C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724165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FFF1F92-BA4D-44D2-8F60-F9DCEB8940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indent="0" algn="ctr">
              <a:buNone/>
              <a:defRPr/>
            </a:lvl2pPr>
            <a:lvl3pPr indent="0" algn="ctr">
              <a:buNone/>
              <a:defRPr/>
            </a:lvl3pPr>
            <a:lvl4pPr indent="0" algn="ctr">
              <a:buNone/>
              <a:defRPr/>
            </a:lvl4pPr>
            <a:lvl5pPr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None/>
              <a:tabLst/>
              <a:defRPr/>
            </a:pPr>
            <a:r>
              <a:rPr lang="da-DK" dirty="0"/>
              <a:t>Klik for at tilføje tekst i maks. 6 linjer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69C25CD-CD82-4CB3-8111-0A8ABC70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049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FE553FB0-C0EA-424E-9F1B-9DAAA94944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24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 b="1"/>
            </a:lvl2pPr>
            <a:lvl3pPr marL="0" indent="0" algn="ctr">
              <a:buNone/>
              <a:defRPr b="1"/>
            </a:lvl3pPr>
            <a:lvl4pPr marL="0" indent="0" algn="ctr">
              <a:buNone/>
              <a:defRPr b="1"/>
            </a:lvl4pPr>
            <a:lvl5pPr marL="0" indent="0" algn="ctr">
              <a:buNone/>
              <a:defRPr b="1"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2B9E1D69-FB8A-489E-9E12-E7DE690D5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83463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C4D63370-9827-4C6B-8413-B2EC28F98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04800" y="4041774"/>
            <a:ext cx="1861200" cy="1627187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9D2FDF6F-FAC6-406D-8C63-81D4A0E12032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59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975" userDrawn="1">
          <p15:clr>
            <a:srgbClr val="FFFFFF"/>
          </p15:clr>
        </p15:guide>
        <p15:guide id="5" orient="horz" pos="3571" userDrawn="1">
          <p15:clr>
            <a:srgbClr val="000000"/>
          </p15:clr>
        </p15:guide>
        <p15:guide id="8" orient="horz" pos="1360" userDrawn="1">
          <p15:clr>
            <a:srgbClr val="000000"/>
          </p15:clr>
        </p15:guide>
        <p15:guide id="10" orient="horz" pos="2546" userDrawn="1">
          <p15:clr>
            <a:srgbClr val="000000"/>
          </p15:clr>
        </p15:guide>
        <p15:guide id="11" pos="453" userDrawn="1">
          <p15:clr>
            <a:srgbClr val="000000"/>
          </p15:clr>
        </p15:guide>
        <p15:guide id="12" pos="1852" userDrawn="1">
          <p15:clr>
            <a:srgbClr val="000000"/>
          </p15:clr>
        </p15:guide>
        <p15:guide id="13" pos="3251" userDrawn="1">
          <p15:clr>
            <a:srgbClr val="000000"/>
          </p15:clr>
        </p15:guide>
        <p15:guide id="14" pos="4651" userDrawn="1">
          <p15:clr>
            <a:srgbClr val="000000"/>
          </p15:clr>
        </p15:guide>
        <p15:guide id="15" pos="6050" userDrawn="1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96BE-EE90-4E71-9CE3-40FB2628DB6B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14D0C18-CB80-400F-8CA4-8FB9CEF0D31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99CE41C1-54E7-4696-A863-C32F85D6E1D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DDD5-B914-4E59-8EE6-97ED7C1A5CEE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205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B86024-B241-47A7-8A81-C35D1109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98264A3-5EAF-400A-8F75-901F5A2058AD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E99D3A2-729D-4B19-AF2A-8DB4C915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EDB29E89-E3AB-4A02-9CFE-761AEF7A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93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CE98ADFA-CB9F-4A89-812C-2547D23151A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8625B01-2145-4FC0-8679-3C242A41C7A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A8E4-0D3A-464D-813E-1D2CA28B69E1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614980"/>
            <a:ext cx="26155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631" y="3630765"/>
            <a:ext cx="257143" cy="285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31300" y="3147788"/>
            <a:ext cx="341204" cy="32170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5078" y="4525372"/>
            <a:ext cx="308589" cy="528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703714" y="2041703"/>
            <a:ext cx="496606" cy="1728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7444" y="3829283"/>
            <a:ext cx="366043" cy="480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0172" y="2863199"/>
            <a:ext cx="457143" cy="2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2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171008A-6249-409C-A3F2-0E29501969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17337" y="2144296"/>
            <a:ext cx="440195" cy="543366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938CD2-C739-4627-83CC-2F1E4706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8227CAE-FFE9-4932-8D12-A948F40EE981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BB3D2BA-5323-4183-BFFF-3E903236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0393ADF-2309-4E16-9E0A-F8391A6F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0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0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200" b="1" i="0" noProof="0" dirty="0">
                <a:solidFill>
                  <a:schemeClr val="bg1"/>
                </a:solidFill>
                <a:latin typeface="+mj-lt"/>
              </a:rPr>
              <a:t>Brug dem ikke </a:t>
            </a:r>
            <a:endParaRPr lang="da-DK" sz="10200" b="1" i="0" noProof="0" dirty="0">
              <a:latin typeface="+mj-lt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</a:rPr>
            </a:br>
            <a:r>
              <a:rPr lang="da-DK" sz="2000" b="0" noProof="0" dirty="0">
                <a:solidFill>
                  <a:schemeClr val="bg1"/>
                </a:solidFill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j-lt"/>
              </a:rPr>
              <a:t>OBS! </a:t>
            </a:r>
            <a:r>
              <a:rPr lang="da-DK" sz="2000" b="0" noProof="0" dirty="0">
                <a:solidFill>
                  <a:schemeClr val="bg1"/>
                </a:solidFill>
              </a:rPr>
              <a:t>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58FAD4FE-90B9-452F-878D-0B498FC5E756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98DC524-DCAD-496C-8909-B8680166E2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740087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26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A271DE6-F6F0-4CE9-A8BF-C1C12CFDB599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44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 A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 spalter A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5388" y="1818000"/>
            <a:ext cx="5373685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To spalter A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A3D66-55EB-484D-849D-D731C7006646}" type="datetime2">
              <a:rPr lang="da-DK" smtClean="0"/>
              <a:t>20. februar 2026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Anvenderforum eSkatData – februar 2026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76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1BB2B32-7660-4CFA-B888-DDDE6C2765F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542091"/>
          </a:xfrm>
        </p:spPr>
        <p:txBody>
          <a:bodyPr anchor="b" anchorCtr="0"/>
          <a:lstStyle>
            <a:lvl1pPr marL="0" indent="0" algn="ctr">
              <a:lnSpc>
                <a:spcPct val="93000"/>
              </a:lnSpc>
              <a:buNone/>
              <a:defRPr sz="50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highlight tekst</a:t>
            </a:r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E6C5E9BA-5158-4FF2-974F-867683ABA77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955155" y="989999"/>
            <a:ext cx="1152000" cy="1152000"/>
          </a:xfrm>
          <a:prstGeom prst="rect">
            <a:avLst/>
          </a:prstGeom>
          <a:noFill/>
        </p:spPr>
        <p:txBody>
          <a:bodyPr wrap="none" lIns="0" bIns="1260000" anchor="b" anchorCtr="0"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Char char="•"/>
              <a:tabLst/>
              <a:defRPr/>
            </a:pPr>
            <a:r>
              <a:rPr lang="da-DK" noProof="1"/>
              <a:t>Indsæt billede/ikon.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</a:t>
            </a:r>
            <a:br>
              <a:rPr lang="da-DK" noProof="1"/>
            </a:br>
            <a:r>
              <a:rPr lang="da-DK" noProof="1"/>
              <a:t>træk i hvidt rundt hjørne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79545DEB-4A47-454F-BADF-9B2F3B5CF921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/>
            </a:lvl1pPr>
            <a:lvl2pPr marL="576000" indent="-28800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/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endParaRPr lang="da-DK" noProof="0" dirty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989013"/>
            <a:ext cx="3822439" cy="337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21" y="4415394"/>
            <a:ext cx="3820029" cy="1250395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94B8E8-0E47-4E30-AB19-D7856C461426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36841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6D1C5B9-456F-4379-B575-CE43D97FA913}"/>
              </a:ext>
            </a:extLst>
          </p:cNvPr>
          <p:cNvSpPr/>
          <p:nvPr userDrawn="1"/>
        </p:nvSpPr>
        <p:spPr>
          <a:xfrm>
            <a:off x="1135063" y="989013"/>
            <a:ext cx="3822700" cy="4676776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360000" indent="-360000">
              <a:lnSpc>
                <a:spcPct val="94000"/>
              </a:lnSpc>
              <a:spcAft>
                <a:spcPts val="1701"/>
              </a:spcAft>
              <a:buFont typeface="Academy Sans Office" panose="020B0503030000000000" pitchFamily="34" charset="0"/>
              <a:buChar char="•"/>
              <a:defRPr sz="2200"/>
            </a:lvl1pPr>
            <a:lvl2pPr marL="720000" indent="-36000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cademy Sans Office" panose="020B0503030000000000" pitchFamily="34" charset="0"/>
              <a:buChar char="•"/>
              <a:defRPr sz="2200" b="0"/>
            </a:lvl2pPr>
            <a:lvl3pPr marL="0" indent="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rial" panose="020B0604020202020204" pitchFamily="34" charset="0"/>
              <a:buChar char="​"/>
              <a:defRPr sz="22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endParaRPr lang="da-DK" noProof="0" dirty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5138" y="1529013"/>
            <a:ext cx="2627050" cy="283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5138" y="4415395"/>
            <a:ext cx="2627312" cy="7595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D0F98-EC63-4B8F-8D0F-169048BF053A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24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10AE0365-9955-4F77-AA90-1F39310C2CF5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5051A278-2513-4B68-B36A-EB0A7DC4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7762" y="0"/>
            <a:ext cx="7234237" cy="6858000"/>
          </a:xfrm>
          <a:solidFill>
            <a:schemeClr val="bg1">
              <a:lumMod val="95000"/>
            </a:schemeClr>
          </a:solidFill>
        </p:spPr>
        <p:txBody>
          <a:bodyPr lIns="0" tIns="0" bIns="72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62E4E3-08C7-4594-BC1A-A13DA9DFF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70" y="989012"/>
            <a:ext cx="3877200" cy="1980987"/>
          </a:xfrm>
          <a:noFill/>
        </p:spPr>
        <p:txBody>
          <a:bodyPr lIns="0" tIns="0" rIns="0" bIns="0" anchor="ctr" anchorCtr="0"/>
          <a:lstStyle>
            <a:lvl1pPr algn="ctr">
              <a:lnSpc>
                <a:spcPct val="11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“Klik for at indsætte citat, husk citationstegn”</a:t>
            </a:r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6775" y="3977555"/>
            <a:ext cx="4419600" cy="2880446"/>
          </a:xfrm>
          <a:solidFill>
            <a:srgbClr val="1C69B9"/>
          </a:solidFill>
        </p:spPr>
        <p:txBody>
          <a:bodyPr wrap="none" lIns="594000" tIns="0" rIns="594000" bIns="1296000" anchor="b" anchorCtr="0">
            <a:noAutofit/>
          </a:bodyPr>
          <a:lstStyle>
            <a:lvl1pPr marL="0" indent="0" algn="ctr">
              <a:lnSpc>
                <a:spcPct val="83000"/>
              </a:lnSpc>
              <a:buNone/>
              <a:defRPr sz="6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088" y="5715002"/>
            <a:ext cx="3224406" cy="60094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2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63BD5-F984-46AC-8FB6-6F8DF106ECA9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Krone">
            <a:extLst>
              <a:ext uri="{FF2B5EF4-FFF2-40B4-BE49-F238E27FC236}">
                <a16:creationId xmlns:a16="http://schemas.microsoft.com/office/drawing/2014/main" id="{13E999C5-A18E-4288-A36A-D69D163AAE9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7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F26B43"/>
          </p15:clr>
        </p15:guide>
        <p15:guide id="2" orient="horz" pos="623" userDrawn="1">
          <p15:clr>
            <a:srgbClr val="F26B43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0" tIns="432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på billedpladsholderen for at tilføje baggrundsbillede eller grafik via Indsæt-fanen /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4800" cy="10101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1EAE91-B0E4-44D6-8053-8ED78232D673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præsentationens titel via Sidefod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DBEDD0-A0D1-4C00-BE19-D0E86E6D9E8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9750" y="2689073"/>
            <a:ext cx="8922905" cy="1089366"/>
          </a:xfrm>
          <a:custGeom>
            <a:avLst/>
            <a:gdLst>
              <a:gd name="connsiteX0" fmla="*/ 22213902 w 23589852"/>
              <a:gd name="connsiteY0" fmla="*/ 0 h 2880000"/>
              <a:gd name="connsiteX1" fmla="*/ 23589852 w 23589852"/>
              <a:gd name="connsiteY1" fmla="*/ 1441307 h 2880000"/>
              <a:gd name="connsiteX2" fmla="*/ 22213902 w 23589852"/>
              <a:gd name="connsiteY2" fmla="*/ 2880000 h 2880000"/>
              <a:gd name="connsiteX3" fmla="*/ 21778198 w 23589852"/>
              <a:gd name="connsiteY3" fmla="*/ 2437325 h 2880000"/>
              <a:gd name="connsiteX4" fmla="*/ 22442210 w 23589852"/>
              <a:gd name="connsiteY4" fmla="*/ 1798584 h 2880000"/>
              <a:gd name="connsiteX5" fmla="*/ 0 w 23589852"/>
              <a:gd name="connsiteY5" fmla="*/ 1798584 h 2880000"/>
              <a:gd name="connsiteX6" fmla="*/ 0 w 23589852"/>
              <a:gd name="connsiteY6" fmla="*/ 1084030 h 2880000"/>
              <a:gd name="connsiteX7" fmla="*/ 22453538 w 23589852"/>
              <a:gd name="connsiteY7" fmla="*/ 1084030 h 2880000"/>
              <a:gd name="connsiteX8" fmla="*/ 21778198 w 23589852"/>
              <a:gd name="connsiteY8" fmla="*/ 445289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9852" h="2880000">
                <a:moveTo>
                  <a:pt x="22213902" y="0"/>
                </a:moveTo>
                <a:lnTo>
                  <a:pt x="23589852" y="1441307"/>
                </a:lnTo>
                <a:lnTo>
                  <a:pt x="22213902" y="2880000"/>
                </a:lnTo>
                <a:lnTo>
                  <a:pt x="21778198" y="2437325"/>
                </a:lnTo>
                <a:lnTo>
                  <a:pt x="22442210" y="1798584"/>
                </a:lnTo>
                <a:lnTo>
                  <a:pt x="0" y="1798584"/>
                </a:lnTo>
                <a:lnTo>
                  <a:pt x="0" y="1084030"/>
                </a:lnTo>
                <a:lnTo>
                  <a:pt x="22453538" y="1084030"/>
                </a:lnTo>
                <a:lnTo>
                  <a:pt x="21778198" y="445289"/>
                </a:lnTo>
                <a:close/>
              </a:path>
            </a:pathLst>
          </a:custGeom>
          <a:solidFill>
            <a:srgbClr val="1C69B9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209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47" Type="http://schemas.openxmlformats.org/officeDocument/2006/relationships/tags" Target="../tags/tag6.xml"/><Relationship Id="rId50" Type="http://schemas.openxmlformats.org/officeDocument/2006/relationships/tags" Target="../tags/tag9.xml"/><Relationship Id="rId55" Type="http://schemas.openxmlformats.org/officeDocument/2006/relationships/tags" Target="../tags/tag14.xml"/><Relationship Id="rId6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54" Type="http://schemas.openxmlformats.org/officeDocument/2006/relationships/tags" Target="../tags/tag13.xml"/><Relationship Id="rId62" Type="http://schemas.openxmlformats.org/officeDocument/2006/relationships/tags" Target="../tags/tag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4.xml"/><Relationship Id="rId53" Type="http://schemas.openxmlformats.org/officeDocument/2006/relationships/tags" Target="../tags/tag12.xml"/><Relationship Id="rId58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8.xml"/><Relationship Id="rId57" Type="http://schemas.openxmlformats.org/officeDocument/2006/relationships/tags" Target="../tags/tag16.xml"/><Relationship Id="rId61" Type="http://schemas.openxmlformats.org/officeDocument/2006/relationships/tags" Target="../tags/tag20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3.xml"/><Relationship Id="rId52" Type="http://schemas.openxmlformats.org/officeDocument/2006/relationships/tags" Target="../tags/tag11.xml"/><Relationship Id="rId60" Type="http://schemas.openxmlformats.org/officeDocument/2006/relationships/tags" Target="../tags/tag19.xml"/><Relationship Id="rId65" Type="http://schemas.openxmlformats.org/officeDocument/2006/relationships/tags" Target="../tags/tag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48" Type="http://schemas.openxmlformats.org/officeDocument/2006/relationships/tags" Target="../tags/tag7.xml"/><Relationship Id="rId56" Type="http://schemas.openxmlformats.org/officeDocument/2006/relationships/tags" Target="../tags/tag15.xml"/><Relationship Id="rId64" Type="http://schemas.openxmlformats.org/officeDocument/2006/relationships/tags" Target="../tags/tag23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5.xml"/><Relationship Id="rId59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2112963"/>
            <a:ext cx="11109325" cy="398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1, Bullet body 15</a:t>
            </a:r>
          </a:p>
          <a:p>
            <a:pPr lvl="1"/>
            <a:r>
              <a:rPr lang="da-DK" noProof="0" dirty="0"/>
              <a:t>Level 2, Bullet body 15</a:t>
            </a:r>
          </a:p>
          <a:p>
            <a:pPr lvl="2"/>
            <a:r>
              <a:rPr lang="da-DK" noProof="0" dirty="0"/>
              <a:t>Level 3, Bullet body 15</a:t>
            </a:r>
          </a:p>
          <a:p>
            <a:pPr lvl="3"/>
            <a:r>
              <a:rPr lang="da-DK" noProof="0" dirty="0"/>
              <a:t>Level 4, Header bold 15</a:t>
            </a:r>
          </a:p>
          <a:p>
            <a:pPr lvl="4"/>
            <a:r>
              <a:rPr lang="da-DK" noProof="0" dirty="0"/>
              <a:t>Level 5, Bullet body bold 15</a:t>
            </a:r>
          </a:p>
          <a:p>
            <a:pPr lvl="5"/>
            <a:r>
              <a:rPr lang="da-DK" noProof="0" dirty="0"/>
              <a:t>Level 6, Bullet Body 18</a:t>
            </a:r>
          </a:p>
          <a:p>
            <a:pPr lvl="6"/>
            <a:r>
              <a:rPr lang="da-DK" noProof="0" dirty="0"/>
              <a:t>Level 7, Bullet bold pil 18</a:t>
            </a:r>
          </a:p>
          <a:p>
            <a:pPr lvl="7"/>
            <a:r>
              <a:rPr lang="da-DK" noProof="0" dirty="0"/>
              <a:t>Level 8, Note body</a:t>
            </a:r>
          </a:p>
          <a:p>
            <a:pPr lvl="8"/>
            <a:r>
              <a:rPr lang="da-DK" noProof="0" dirty="0"/>
              <a:t>Level 9, Infografik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2175" y="6267373"/>
            <a:ext cx="596899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100">
                <a:noFill/>
              </a:defRPr>
            </a:lvl1pPr>
          </a:lstStyle>
          <a:p>
            <a:pPr>
              <a:lnSpc>
                <a:spcPct val="92000"/>
              </a:lnSpc>
            </a:pPr>
            <a:fld id="{1E5A653B-FA7D-46E3-9F21-ACB02735751A}" type="datetime2">
              <a:rPr lang="da-DK" smtClean="0"/>
              <a:t>20. februar 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5064" y="6267373"/>
            <a:ext cx="1316038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9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89.43307&lt;/Left&gt;&#10;      &lt;Top&gt;51.02362&lt;/Top&gt;&#10;      &lt;Width&gt;28.3464565&lt;/Width&gt;&#10;      &lt;Height&gt;429.448822&lt;/Height&gt;&#10;    &lt;/SubGrid&gt;&#10;    &lt;SubGrid&gt;&#10;      &lt;Left&gt;42.5196838&lt;/Left&gt;&#10;      &lt;Top&gt;51.02362&lt;/Top&gt;&#10;      &lt;Width&gt;46.9133873&lt;/Width&gt;&#10;      &lt;Height&gt;429.448822&lt;/Height&gt;&#10;    &lt;/SubGrid&gt;&#10;    &lt;SubGrid&gt;&#10;      &lt;Left&gt;164.692917&lt;/Left&gt;&#10;      &lt;Top&gt;51.02362&lt;/Top&gt;&#10;      &lt;Width&gt;28.3464565&lt;/Width&gt;&#10;      &lt;Height&gt;429.448822&lt;/Height&gt;&#10;    &lt;/SubGrid&gt;&#10;    &lt;SubGrid&gt;&#10;      &lt;Left&gt;117.779526&lt;/Left&gt;&#10;      &lt;Top&gt;51.02362&lt;/Top&gt;&#10;      &lt;Width&gt;46.9133873&lt;/Width&gt;&#10;      &lt;Height&gt;429.448822&lt;/Height&gt;&#10;    &lt;/SubGrid&gt;&#10;    &lt;SubGrid&gt;&#10;      &lt;Left&gt;193.039368&lt;/Left&gt;&#10;      &lt;Top&gt;51.02362&lt;/Top&gt;&#10;      &lt;Width&gt;46.9133873&lt;/Width&gt;&#10;      &lt;Height&gt;429.448822&lt;/Height&gt;&#10;    &lt;/SubGrid&gt;&#10;    &lt;SubGrid&gt;&#10;      &lt;Left&gt;239.952759&lt;/Left&gt;&#10;      &lt;Top&gt;51.02362&lt;/Top&gt;&#10;      &lt;Width&gt;28.3464565&lt;/Width&gt;&#10;      &lt;Height&gt;429.448822&lt;/Height&gt;&#10;    &lt;/SubGrid&gt;&#10;    &lt;SubGrid&gt;&#10;      &lt;Left&gt;268.299225&lt;/Left&gt;&#10;      &lt;Top&gt;51.02362&lt;/Top&gt;&#10;      &lt;Width&gt;46.9133873&lt;/Width&gt;&#10;      &lt;Height&gt;429.448822&lt;/Height&gt;&#10;    &lt;/SubGrid&gt;&#10;    &lt;SubGrid&gt;&#10;      &lt;Left&gt;315.2126&lt;/Left&gt;&#10;      &lt;Top&gt;51.02362&lt;/Top&gt;&#10;      &lt;Width&gt;28.3464565&lt;/Width&gt;&#10;      &lt;Height&gt;429.448822&lt;/Height&gt;&#10;    &lt;/SubGrid&gt;&#10;    &lt;SubGrid&gt;&#10;      &lt;Left&gt;390.472443&lt;/Left&gt;&#10;      &lt;Top&gt;51.02362&lt;/Top&gt;&#10;      &lt;Width&gt;28.3464565&lt;/Width&gt;&#10;      &lt;Height&gt;429.448822&lt;/Height&gt;&#10;    &lt;/SubGrid&gt;&#10;    &lt;SubGrid&gt;&#10;      &lt;Left&gt;343.559052&lt;/Left&gt;&#10;      &lt;Top&gt;51.02362&lt;/Top&gt;&#10;      &lt;Width&gt;46.9133873&lt;/Width&gt;&#10;      &lt;Height&gt;429.448822&lt;/Height&gt;&#10;    &lt;/SubGrid&gt;&#10;    &lt;SubGrid&gt;&#10;      &lt;Left&gt;418.8189&lt;/Left&gt;&#10;      &lt;Top&gt;51.02362&lt;/Top&gt;&#10;      &lt;Width&gt;46.9133873&lt;/Width&gt;&#10;      &lt;Height&gt;429.448822&lt;/Height&gt;&#10;    &lt;/SubGrid&gt;&#10;    &lt;SubGrid&gt;&#10;      &lt;Left&gt;465.732269&lt;/Left&gt;&#10;      &lt;Top&gt;51.02362&lt;/Top&gt;&#10;      &lt;Width&gt;28.3464565&lt;/Width&gt;&#10;      &lt;Height&gt;429.448822&lt;/Height&gt;&#10;    &lt;/SubGrid&gt;&#10;    &lt;SubGrid&gt;&#10;      &lt;Left&gt;494.078735&lt;/Left&gt;&#10;      &lt;Top&gt;51.02362&lt;/Top&gt;&#10;      &lt;Width&gt;46.9133873&lt;/Width&gt;&#10;      &lt;Height&gt;429.448822&lt;/Height&gt;&#10;    &lt;/SubGrid&gt;&#10;    &lt;SubGrid&gt;&#10;      &lt;Left&gt;540.9921&lt;/Left&gt;&#10;      &lt;Top&gt;51.02362&lt;/Top&gt;&#10;      &lt;Width&gt;28.3464565&lt;/Width&gt;&#10;      &lt;Height&gt;429.448822&lt;/Height&gt;&#10;    &lt;/SubGrid&gt;&#10;    &lt;SubGrid&gt;&#10;      &lt;Left&gt;569.338562&lt;/Left&gt;&#10;      &lt;Top&gt;51.02362&lt;/Top&gt;&#10;      &lt;Width&gt;46.9133873&lt;/Width&gt;&#10;      &lt;Height&gt;429.448822&lt;/Height&gt;&#10;    &lt;/SubGrid&gt;&#10;    &lt;SubGrid&gt;&#10;      &lt;Left&gt;616.251953&lt;/Left&gt;&#10;      &lt;Top&gt;51.02362&lt;/Top&gt;&#10;      &lt;Width&gt;28.3464565&lt;/Width&gt;&#10;      &lt;Height&gt;429.448822&lt;/Height&gt;&#10;    &lt;/SubGrid&gt;&#10;    &lt;SubGrid&gt;&#10;      &lt;Left&gt;644.5804&lt;/Left&gt;&#10;      &lt;Top&gt;51.02362&lt;/Top&gt;&#10;      &lt;Width&gt;46.9133873&lt;/Width&gt;&#10;      &lt;Height&gt;429.448822&lt;/Height&gt;&#10;    &lt;/SubGrid&gt;&#10;    &lt;SubGrid&gt;&#10;      &lt;Left&gt;691.4938&lt;/Left&gt;&#10;      &lt;Top&gt;51.02362&lt;/Top&gt;&#10;      &lt;Width&gt;28.3464565&lt;/Width&gt;&#10;      &lt;Height&gt;429.448822&lt;/Height&gt;&#10;    &lt;/SubGrid&gt;&#10;    &lt;SubGrid&gt;&#10;      &lt;Left&gt;719.8222&lt;/Left&gt;&#10;      &lt;Top&gt;51.02362&lt;/Top&gt;&#10;      &lt;Width&gt;46.9133873&lt;/Width&gt;&#10;      &lt;Height&gt;429.448822&lt;/Height&gt;&#10;    &lt;/SubGrid&gt;&#10;    &lt;SubGrid&gt;&#10;      &lt;Left&gt;766.7356&lt;/Left&gt;&#10;      &lt;Top&gt;51.02362&lt;/Top&gt;&#10;      &lt;Width&gt;28.3464565&lt;/Width&gt;&#10;      &lt;Height&gt;429.448822&lt;/Height&gt;&#10;    &lt;/SubGrid&gt;&#10;    &lt;SubGrid&gt;&#10;      &lt;Left&gt;795.064&lt;/Left&gt;&#10;      &lt;Top&gt;51.02362&lt;/Top&gt;&#10;      &lt;Width&gt;46.9133873&lt;/Width&gt;&#10;      &lt;Height&gt;429.448822&lt;/Height&gt;&#10;    &lt;/SubGrid&gt;&#10;    &lt;SubGrid&gt;&#10;      &lt;Left&gt;841.9774&lt;/Left&gt;&#10;      &lt;Top&gt;51.02362&lt;/Top&gt;&#10;      &lt;Width&gt;28.3464565&lt;/Width&gt;&#10;      &lt;Height&gt;429.448822&lt;/Height&gt;&#10;    &lt;/SubGrid&gt;&#10;    &lt;SubGrid&gt;&#10;      &lt;Left&gt;870.305847&lt;/Left&gt;&#10;      &lt;Top&gt;51.02362&lt;/Top&gt;&#10;      &lt;Width&gt;46.9133873&lt;/Width&gt;&#10;      &lt;Height&gt;429.448822&lt;/Height&gt;&#10;    &lt;/SubGrid&gt;&#10;  &lt;/SubGrids&gt;&#10;  &lt;WorkArea&gt;&#10;    &lt;Top&gt;51.02362&lt;/Top&gt;&#10;    &lt;Left&gt;42.5196838&lt;/Left&gt;&#10;    &lt;Width&gt;874.960632&lt;/Width&gt;&#10;    &lt;Height&gt;429.4488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2DC854E0-CA26-4983-8F3A-FD9043AD9EB4}"/>
              </a:ext>
            </a:extLst>
          </p:cNvPr>
          <p:cNvSpPr/>
          <p:nvPr userDrawn="1"/>
        </p:nvSpPr>
        <p:spPr>
          <a:xfrm>
            <a:off x="540000" y="648000"/>
            <a:ext cx="11112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9AE5296-22FA-4B22-8DA7-E1D03FBD4D6B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35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C92EC9C-2F7B-484C-A02C-E5F249A7A172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40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77F2FCA-A3EA-4427-84A0-89232F9E7EE6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2091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72AAD46-03FD-4776-B768-5F7A834A4D10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495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C4B6540-0453-4EC4-985C-4DA271EE7378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2451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E4BC63E-4199-4F39-987B-12289DEF9810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047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A6084645-B8C3-464E-B1ED-76F6A5D9385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4074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DB0D547D-226E-4C76-BA08-5EC8DF99BD1B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032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D63EB0A-4C7F-4FB4-A89D-55F7910339CF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49590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0081FEE4-77DA-4841-BB07-91C0AB44AD92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43632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9B3D595-3943-4F74-914E-7A1247EA474D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5319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6946497E-24E0-495E-AC9F-286EFC043D1A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5914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F48ED210-4A17-4161-B138-F8483249CC8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274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E2A68053-6E5B-43A7-A753-AB4254509A2F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870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0892B547-7E88-45AF-94FF-941FC9FBE722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7230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9F45B906-7707-4087-94DA-544D073FE4B4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7826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187107F5-603C-4B56-8CCC-AE7D1D5487F0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8186171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6DAD9D0A-FB77-4B67-A2E9-4BF7D1BA9BE9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8781971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1BC17295-DC59-44A6-B4B2-4E050D7A788B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9141742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1BA74B38-C53F-4A17-AE1B-FA8CCFD7931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9737542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A137F3A0-E69C-4D7E-B14E-5DBC900C2B9F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10097313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8AAC89CF-02FA-4732-9AEE-C4E786000957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10693113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3DBF91E9-D4B5-4392-857C-F2D5AB8DA206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11052884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7C840AD-B7C6-4413-89CC-A1273C1AE4FE}"/>
              </a:ext>
            </a:extLst>
          </p:cNvPr>
          <p:cNvSpPr/>
          <p:nvPr userDrawn="1">
            <p:custDataLst>
              <p:tags r:id="rId65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rgbClr val="1414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63" r:id="rId3"/>
    <p:sldLayoutId id="2147483764" r:id="rId4"/>
    <p:sldLayoutId id="2147483765" r:id="rId5"/>
    <p:sldLayoutId id="2147483737" r:id="rId6"/>
    <p:sldLayoutId id="2147483766" r:id="rId7"/>
    <p:sldLayoutId id="2147483767" r:id="rId8"/>
    <p:sldLayoutId id="2147483791" r:id="rId9"/>
    <p:sldLayoutId id="2147483755" r:id="rId10"/>
    <p:sldLayoutId id="2147483768" r:id="rId11"/>
    <p:sldLayoutId id="2147483769" r:id="rId12"/>
    <p:sldLayoutId id="2147483771" r:id="rId13"/>
    <p:sldLayoutId id="2147483773" r:id="rId14"/>
    <p:sldLayoutId id="2147483774" r:id="rId15"/>
    <p:sldLayoutId id="2147483772" r:id="rId16"/>
    <p:sldLayoutId id="2147483770" r:id="rId17"/>
    <p:sldLayoutId id="2147483739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32" r:id="rId33"/>
    <p:sldLayoutId id="2147483789" r:id="rId34"/>
    <p:sldLayoutId id="2147483790" r:id="rId35"/>
    <p:sldLayoutId id="2147483743" r:id="rId36"/>
    <p:sldLayoutId id="2147483744" r:id="rId37"/>
    <p:sldLayoutId id="2147483759" r:id="rId38"/>
    <p:sldLayoutId id="2147483753" r:id="rId39"/>
    <p:sldLayoutId id="2147483792" r:id="rId40"/>
  </p:sldLayoutIdLst>
  <p:hf hdr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→"/>
        <a:tabLst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→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2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48" userDrawn="1">
          <p15:clr>
            <a:srgbClr val="F26B43"/>
          </p15:clr>
        </p15:guide>
        <p15:guide id="2" pos="3123" userDrawn="1">
          <p15:clr>
            <a:srgbClr val="F26B43"/>
          </p15:clr>
        </p15:guide>
        <p15:guide id="3" orient="horz" pos="408" userDrawn="1">
          <p15:clr>
            <a:srgbClr val="F26B43"/>
          </p15:clr>
        </p15:guide>
        <p15:guide id="4" orient="horz" pos="3843" userDrawn="1">
          <p15:clr>
            <a:srgbClr val="F26B43"/>
          </p15:clr>
        </p15:guide>
        <p15:guide id="5" pos="6360" userDrawn="1">
          <p15:clr>
            <a:srgbClr val="F26B43"/>
          </p15:clr>
        </p15:guide>
        <p15:guide id="6" pos="6735" userDrawn="1">
          <p15:clr>
            <a:srgbClr val="F26B43"/>
          </p15:clr>
        </p15:guide>
        <p15:guide id="7" pos="3350" userDrawn="1">
          <p15:clr>
            <a:srgbClr val="F26B43"/>
          </p15:clr>
        </p15:guide>
        <p15:guide id="8" pos="3725" userDrawn="1">
          <p15:clr>
            <a:srgbClr val="F26B43"/>
          </p15:clr>
        </p15:guide>
        <p15:guide id="9" pos="2146" userDrawn="1">
          <p15:clr>
            <a:srgbClr val="F26B43"/>
          </p15:clr>
        </p15:guide>
        <p15:guide id="10" pos="2521" userDrawn="1">
          <p15:clr>
            <a:srgbClr val="F26B43"/>
          </p15:clr>
        </p15:guide>
        <p15:guide id="11" pos="5156" userDrawn="1">
          <p15:clr>
            <a:srgbClr val="F26B43"/>
          </p15:clr>
        </p15:guide>
        <p15:guide id="12" pos="5531" userDrawn="1">
          <p15:clr>
            <a:srgbClr val="F26B43"/>
          </p15:clr>
        </p15:guide>
        <p15:guide id="13" pos="6962" userDrawn="1">
          <p15:clr>
            <a:srgbClr val="F26B43"/>
          </p15:clr>
        </p15:guide>
        <p15:guide id="14" pos="7337" userDrawn="1">
          <p15:clr>
            <a:srgbClr val="F26B43"/>
          </p15:clr>
        </p15:guide>
        <p15:guide id="15" pos="4554" userDrawn="1">
          <p15:clr>
            <a:srgbClr val="F26B43"/>
          </p15:clr>
        </p15:guide>
        <p15:guide id="16" pos="4930" userDrawn="1">
          <p15:clr>
            <a:srgbClr val="F26B43"/>
          </p15:clr>
        </p15:guide>
        <p15:guide id="17" pos="340" userDrawn="1">
          <p15:clr>
            <a:srgbClr val="F26B43"/>
          </p15:clr>
        </p15:guide>
        <p15:guide id="18" pos="715" userDrawn="1">
          <p15:clr>
            <a:srgbClr val="F26B43"/>
          </p15:clr>
        </p15:guide>
        <p15:guide id="19" pos="3952" userDrawn="1">
          <p15:clr>
            <a:srgbClr val="F26B43"/>
          </p15:clr>
        </p15:guide>
        <p15:guide id="20" pos="4327" userDrawn="1">
          <p15:clr>
            <a:srgbClr val="F26B43"/>
          </p15:clr>
        </p15:guide>
        <p15:guide id="21" pos="942" userDrawn="1">
          <p15:clr>
            <a:srgbClr val="F26B43"/>
          </p15:clr>
        </p15:guide>
        <p15:guide id="22" pos="1317" userDrawn="1">
          <p15:clr>
            <a:srgbClr val="F26B43"/>
          </p15:clr>
        </p15:guide>
        <p15:guide id="23" pos="5758" userDrawn="1">
          <p15:clr>
            <a:srgbClr val="F26B43"/>
          </p15:clr>
        </p15:guide>
        <p15:guide id="24" pos="6133" userDrawn="1">
          <p15:clr>
            <a:srgbClr val="F26B43"/>
          </p15:clr>
        </p15:guide>
        <p15:guide id="25" pos="1544" userDrawn="1">
          <p15:clr>
            <a:srgbClr val="F26B43"/>
          </p15:clr>
        </p15:guide>
        <p15:guide id="26" pos="1919" userDrawn="1">
          <p15:clr>
            <a:srgbClr val="F26B43"/>
          </p15:clr>
        </p15:guide>
        <p15:guide id="27" orient="horz" pos="4127" userDrawn="1">
          <p15:clr>
            <a:srgbClr val="A4A3A4"/>
          </p15:clr>
        </p15:guide>
        <p15:guide id="28" orient="horz" pos="358" userDrawn="1">
          <p15:clr>
            <a:srgbClr val="A4A3A4"/>
          </p15:clr>
        </p15:guide>
        <p15:guide id="29" orient="horz" pos="133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kat/eksternwiki/tree/main/systems/eSKATdata%20(HentSelv)/eSkatdata20260204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BB499DE-22E2-4B4F-9630-7D053B16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Årstilretning 2026</a:t>
            </a:r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7DFF88EB-A4C6-45F5-8D1D-F11AF8A65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42147D4-1A35-47BF-9B68-C489FADE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DE20EB4-0E2E-4848-9BD3-0EFEF7D74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199D-E7BB-4498-B536-92347DE3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600-80A4-4C7B-A6A9-9DB5E0E54805}" type="datetime2">
              <a:rPr lang="da-DK" smtClean="0"/>
              <a:pPr/>
              <a:t>20. februar 2026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2F4AF31-B3CA-4B9B-9AA7-B94F940E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31AE-C1A4-4581-9DF8-3D5F056D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515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Årstilretning 2026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539750" y="1211887"/>
            <a:ext cx="7721600" cy="485697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a-D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ommunekode</a:t>
            </a:r>
          </a:p>
          <a:p>
            <a:pPr marL="0" indent="0">
              <a:buNone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Ejerandel procent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Ejerstatuskode (ændring af værdi)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Ejendomsværdi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DEMO: 9 marts (kl. 10.00)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PROD: 20. april (kl. 07.00)</a:t>
            </a:r>
          </a:p>
          <a:p>
            <a:pPr marL="0" indent="0">
              <a:buNone/>
            </a:pPr>
            <a:endParaRPr lang="da-DK" sz="1600" dirty="0">
              <a:cs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</a:rPr>
              <a:t>Skemaer tilgængelige på: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1600" dirty="0">
                <a:cs typeface="Arial"/>
                <a:hlinkClick r:id="rId3"/>
              </a:rPr>
              <a:t>https://github.com/skat/eksternwiki/tree/main/systems/eSKATdata%20(HentSelv)/eSkatdata20260204</a:t>
            </a:r>
            <a:r>
              <a:rPr lang="da-DK" sz="1600" dirty="0">
                <a:cs typeface="Arial"/>
              </a:rPr>
              <a:t> </a:t>
            </a:r>
          </a:p>
          <a:p>
            <a:pPr marL="0" indent="0">
              <a:buNone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600" dirty="0">
              <a:cs typeface="Arial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9"/>
          </p:nvPr>
        </p:nvSpPr>
        <p:spPr>
          <a:xfrm>
            <a:off x="6707188" y="1531216"/>
            <a:ext cx="5373685" cy="4282763"/>
          </a:xfrm>
        </p:spPr>
        <p:txBody>
          <a:bodyPr/>
          <a:lstStyle/>
          <a:p>
            <a:endParaRPr lang="da-DK"/>
          </a:p>
          <a:p>
            <a:pPr marL="0" indent="0">
              <a:buNone/>
            </a:pPr>
            <a:r>
              <a:rPr lang="da-DK" sz="1300"/>
              <a:t> </a:t>
            </a:r>
          </a:p>
          <a:p>
            <a:endParaRPr lang="da-DK" sz="130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DEA2308-52A9-4E57-AC72-B96FDE1DDE23}" type="datetime2">
              <a:rPr lang="da-DK" smtClean="0"/>
              <a:t>20. februar 2026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Anvenderforum eSkatData – februar 2026</a:t>
            </a: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9" name="Grafik 8" descr="Clipboard med massiv udfyldning">
            <a:extLst>
              <a:ext uri="{FF2B5EF4-FFF2-40B4-BE49-F238E27FC236}">
                <a16:creationId xmlns:a16="http://schemas.microsoft.com/office/drawing/2014/main" id="{EEA584EB-90D0-2015-1D76-7B0C0185D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0703" y="1211887"/>
            <a:ext cx="2010870" cy="2010870"/>
          </a:xfrm>
          <a:prstGeom prst="rect">
            <a:avLst/>
          </a:prstGeom>
        </p:spPr>
      </p:pic>
      <p:pic>
        <p:nvPicPr>
          <p:cNvPr id="12" name="Grafik 11" descr="Afkrydsningsfelt markeret med massiv udfyldning">
            <a:extLst>
              <a:ext uri="{FF2B5EF4-FFF2-40B4-BE49-F238E27FC236}">
                <a16:creationId xmlns:a16="http://schemas.microsoft.com/office/drawing/2014/main" id="{846C56EF-C91A-8E3C-D359-D36B1EB61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0727" y="2569024"/>
            <a:ext cx="1719952" cy="17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532FB22-5C96-5763-6334-D7A8109B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</p:spPr>
        <p:txBody>
          <a:bodyPr/>
          <a:lstStyle/>
          <a:p>
            <a:r>
              <a:rPr lang="en-US" dirty="0"/>
              <a:t>Nye </a:t>
            </a:r>
            <a:r>
              <a:rPr lang="en-US" dirty="0" err="1"/>
              <a:t>felter</a:t>
            </a:r>
            <a:endParaRPr lang="en-US" dirty="0"/>
          </a:p>
        </p:txBody>
      </p:sp>
      <p:pic>
        <p:nvPicPr>
          <p:cNvPr id="5" name="Billede 4" descr="Et billede, der indeholder tekst, skærmbillede, linje/række, nummer/tal&#10;&#10;AI-genereret indhold kan være ukorrekt.">
            <a:extLst>
              <a:ext uri="{FF2B5EF4-FFF2-40B4-BE49-F238E27FC236}">
                <a16:creationId xmlns:a16="http://schemas.microsoft.com/office/drawing/2014/main" id="{698A3CA8-EC8C-42B0-5FA1-DFF0CE50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9" y="1647279"/>
            <a:ext cx="11109325" cy="3499438"/>
          </a:xfrm>
          <a:prstGeom prst="rect">
            <a:avLst/>
          </a:prstGeom>
          <a:noFill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DCDD46-C118-2612-1807-090BFBB0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4" y="6267373"/>
            <a:ext cx="1316038" cy="30787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2D4B85-2BAC-4EEA-9E85-6429F55D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175" y="6267373"/>
            <a:ext cx="596899" cy="30787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589E2E7-0774-4BB7-B4EB-D91165657D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pPr>
              <a:lnSpc>
                <a:spcPct val="92000"/>
              </a:lnSpc>
              <a:spcAft>
                <a:spcPts val="600"/>
              </a:spcAft>
            </a:pPr>
            <a:fld id="{BB913FE7-3E91-4DD5-977E-2F61953811D3}" type="datetime2">
              <a:rPr lang="da-DK" smtClean="0"/>
              <a:pPr>
                <a:lnSpc>
                  <a:spcPct val="92000"/>
                </a:lnSpc>
                <a:spcAft>
                  <a:spcPts val="600"/>
                </a:spcAft>
              </a:pPr>
              <a:t>20. februar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34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C0618-8274-9516-0157-6FF72608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8016877-4E20-8FFB-BE18-197EA58D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</p:spPr>
        <p:txBody>
          <a:bodyPr/>
          <a:lstStyle/>
          <a:p>
            <a:r>
              <a:rPr lang="en-US" dirty="0"/>
              <a:t>Felt 616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F5BFF7A2-40EC-5C58-21DB-671C8AEC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4" y="6267373"/>
            <a:ext cx="1316038" cy="30787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ED1C169-EDAE-9E56-E12B-B5864C4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175" y="6267373"/>
            <a:ext cx="596899" cy="30787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CF60533-A83E-80AE-C670-EEF5F559B92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pPr>
              <a:lnSpc>
                <a:spcPct val="92000"/>
              </a:lnSpc>
              <a:spcAft>
                <a:spcPts val="600"/>
              </a:spcAft>
            </a:pPr>
            <a:fld id="{BB913FE7-3E91-4DD5-977E-2F61953811D3}" type="datetime2">
              <a:rPr lang="da-DK" smtClean="0"/>
              <a:pPr>
                <a:lnSpc>
                  <a:spcPct val="92000"/>
                </a:lnSpc>
                <a:spcAft>
                  <a:spcPts val="600"/>
                </a:spcAft>
              </a:pPr>
              <a:t>20. februar 2026</a:t>
            </a:fld>
            <a:endParaRPr lang="da-DK"/>
          </a:p>
        </p:txBody>
      </p:sp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3CF044B4-8262-02AA-ADA4-843C4C1E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0" y="1635950"/>
            <a:ext cx="10710847" cy="35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8A67-7303-9B43-35DC-5ED72E79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6D70C64-642C-A3D6-754D-8417F43F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</p:spPr>
        <p:txBody>
          <a:bodyPr/>
          <a:lstStyle/>
          <a:p>
            <a:r>
              <a:rPr lang="da-DK" dirty="0">
                <a:cs typeface="Arial"/>
              </a:rPr>
              <a:t>Ejerstatuskode (ændring af værdi)</a:t>
            </a:r>
            <a:br>
              <a:rPr lang="da-DK" dirty="0">
                <a:cs typeface="Arial"/>
              </a:rPr>
            </a:br>
            <a:r>
              <a:rPr lang="en-US" dirty="0"/>
              <a:t> </a:t>
            </a:r>
          </a:p>
        </p:txBody>
      </p:sp>
      <p:pic>
        <p:nvPicPr>
          <p:cNvPr id="3" name="Billede 2" descr="Et billede, der indeholder tekst, skærmbillede, nummer/tal, software&#10;&#10;AI-genereret indhold kan være ukorrekt.">
            <a:extLst>
              <a:ext uri="{FF2B5EF4-FFF2-40B4-BE49-F238E27FC236}">
                <a16:creationId xmlns:a16="http://schemas.microsoft.com/office/drawing/2014/main" id="{3BD9E2A9-4B78-51FD-F205-C44FB059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3"/>
          <a:stretch>
            <a:fillRect/>
          </a:stretch>
        </p:blipFill>
        <p:spPr>
          <a:xfrm>
            <a:off x="539750" y="1359567"/>
            <a:ext cx="10883426" cy="4332122"/>
          </a:xfrm>
          <a:prstGeom prst="rect">
            <a:avLst/>
          </a:prstGeom>
          <a:noFill/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FAFBE7E-7FF3-30B4-1062-110C4817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4" y="6267373"/>
            <a:ext cx="1316038" cy="30787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D4AEAF2-26BC-664A-48CC-65EA0C97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175" y="6267373"/>
            <a:ext cx="596899" cy="30787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E2E2E3F-F98D-71EF-8E9E-88E1AC4CE06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pPr>
              <a:lnSpc>
                <a:spcPct val="92000"/>
              </a:lnSpc>
              <a:spcAft>
                <a:spcPts val="600"/>
              </a:spcAft>
            </a:pPr>
            <a:fld id="{BB913FE7-3E91-4DD5-977E-2F61953811D3}" type="datetime2">
              <a:rPr lang="da-DK" smtClean="0"/>
              <a:pPr>
                <a:lnSpc>
                  <a:spcPct val="92000"/>
                </a:lnSpc>
                <a:spcAft>
                  <a:spcPts val="600"/>
                </a:spcAft>
              </a:pPr>
              <a:t>20. februar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29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D2E7A-607E-DFE4-A4A3-67B2A0F4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4D3B277-A2BE-4872-FFD7-14F04F53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</p:spPr>
        <p:txBody>
          <a:bodyPr/>
          <a:lstStyle/>
          <a:p>
            <a:r>
              <a:rPr lang="da-DK" dirty="0">
                <a:cs typeface="Arial"/>
              </a:rPr>
              <a:t>Ejerstatuskode (ændring af værdi)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5F7C63A-CF18-C63C-6076-EFC2ECD8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4" y="6267373"/>
            <a:ext cx="1316038" cy="30787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9D930A0-96B6-9074-9097-49B1DFD0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175" y="6267373"/>
            <a:ext cx="596899" cy="30787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92EE993-B385-0B4E-2479-15C4A6A30B3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pPr>
              <a:lnSpc>
                <a:spcPct val="92000"/>
              </a:lnSpc>
              <a:spcAft>
                <a:spcPts val="600"/>
              </a:spcAft>
            </a:pPr>
            <a:fld id="{BB913FE7-3E91-4DD5-977E-2F61953811D3}" type="datetime2">
              <a:rPr lang="da-DK" smtClean="0"/>
              <a:pPr>
                <a:lnSpc>
                  <a:spcPct val="92000"/>
                </a:lnSpc>
                <a:spcAft>
                  <a:spcPts val="600"/>
                </a:spcAft>
              </a:pPr>
              <a:t>20. februar 2026</a:t>
            </a:fld>
            <a:endParaRPr lang="da-DK"/>
          </a:p>
        </p:txBody>
      </p:sp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04557B6-ACBA-3518-F4FC-D0117BDB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51"/>
          <a:stretch>
            <a:fillRect/>
          </a:stretch>
        </p:blipFill>
        <p:spPr>
          <a:xfrm>
            <a:off x="2493214" y="1461683"/>
            <a:ext cx="5423566" cy="42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74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FST 16:9 præsentation">
  <a:themeElements>
    <a:clrScheme name="UFST 16:9 præsentation 2024">
      <a:dk1>
        <a:srgbClr val="14143C"/>
      </a:dk1>
      <a:lt1>
        <a:sysClr val="window" lastClr="FFFFFF"/>
      </a:lt1>
      <a:dk2>
        <a:srgbClr val="E8E8EC"/>
      </a:dk2>
      <a:lt2>
        <a:srgbClr val="E8F0F8"/>
      </a:lt2>
      <a:accent1>
        <a:srgbClr val="14143C"/>
      </a:accent1>
      <a:accent2>
        <a:srgbClr val="434363"/>
      </a:accent2>
      <a:accent3>
        <a:srgbClr val="D1C5C3"/>
      </a:accent3>
      <a:accent4>
        <a:srgbClr val="E8E2E1"/>
      </a:accent4>
      <a:accent5>
        <a:srgbClr val="1C69B9"/>
      </a:accent5>
      <a:accent6>
        <a:srgbClr val="77A5D5"/>
      </a:accent6>
      <a:hlink>
        <a:srgbClr val="1C69B9"/>
      </a:hlink>
      <a:folHlink>
        <a:srgbClr val="14143C"/>
      </a:folHlink>
    </a:clrScheme>
    <a:fontScheme name="UFST">
      <a:majorFont>
        <a:latin typeface="Academy Sans Office Extrabold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110000"/>
          </a:lnSpc>
          <a:defRPr sz="15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defRPr sz="15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B6C4094A-0A4F-4B48-AD44-36A9F195274B}" vid="{0FF689F6-AFE6-4F3E-B7ED-11F46F14102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f79d73b-6a7a-4260-851c-2db4f77b37d6}" enabled="1" method="Standard" siteId="{2e93f0ed-ff36-46d4-9ce6-e0d902050cf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5920</TotalTime>
  <Words>105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Calibri</vt:lpstr>
      <vt:lpstr>Academy Sans Office</vt:lpstr>
      <vt:lpstr>Arial</vt:lpstr>
      <vt:lpstr>Academy Sans Office Extrabold</vt:lpstr>
      <vt:lpstr>Wingdings</vt:lpstr>
      <vt:lpstr>UFST 16:9 præsentation</vt:lpstr>
      <vt:lpstr>Årstilretning 2026</vt:lpstr>
      <vt:lpstr>Årstilretning 2026  </vt:lpstr>
      <vt:lpstr>Nye felter</vt:lpstr>
      <vt:lpstr>Felt 616</vt:lpstr>
      <vt:lpstr>Ejerstatuskode (ændring af værdi)  </vt:lpstr>
      <vt:lpstr>Ejerstatuskode (ændring af værdi)</vt:lpstr>
    </vt:vector>
  </TitlesOfParts>
  <Company>Skatteministeriet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Holm Jørgensen</dc:creator>
  <cp:lastModifiedBy>Brian Holm Jørgensen</cp:lastModifiedBy>
  <cp:revision>2</cp:revision>
  <dcterms:created xsi:type="dcterms:W3CDTF">2026-02-20T07:54:42Z</dcterms:created>
  <dcterms:modified xsi:type="dcterms:W3CDTF">2026-02-24T10:35:33Z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